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64" r:id="rId5"/>
    <p:sldId id="261" r:id="rId6"/>
    <p:sldId id="262" r:id="rId7"/>
    <p:sldId id="257" r:id="rId8"/>
    <p:sldId id="258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600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879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6016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0046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019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453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682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02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46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479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770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06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390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1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016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934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9D85D-C427-463C-AB4D-21ED7FCEDB6F}" type="datetimeFigureOut">
              <a:rPr lang="sv-SE" smtClean="0"/>
              <a:t>2020-11-27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5FCB74E-7029-4FAC-9457-936D15207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34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s://se.visibacare.com/pe3onlin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objekt 2" descr="En bild som visar ritning&#10;&#10;Automatiskt genererad beskrivning">
            <a:extLst>
              <a:ext uri="{FF2B5EF4-FFF2-40B4-BE49-F238E27FC236}">
                <a16:creationId xmlns:a16="http://schemas.microsoft.com/office/drawing/2014/main" id="{34CD5F02-6C65-4188-98A3-12E9C95920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7" t="9091" r="16354" b="1"/>
          <a:stretch/>
        </p:blipFill>
        <p:spPr>
          <a:xfrm>
            <a:off x="5554842" y="1115287"/>
            <a:ext cx="5525075" cy="4371113"/>
          </a:xfrm>
          <a:prstGeom prst="rect">
            <a:avLst/>
          </a:prstGeom>
        </p:spPr>
      </p:pic>
      <p:sp>
        <p:nvSpPr>
          <p:cNvPr id="20" name="textruta 19">
            <a:extLst>
              <a:ext uri="{FF2B5EF4-FFF2-40B4-BE49-F238E27FC236}">
                <a16:creationId xmlns:a16="http://schemas.microsoft.com/office/drawing/2014/main" id="{81786266-A552-4CCE-845F-CFFADDF48A1E}"/>
              </a:ext>
            </a:extLst>
          </p:cNvPr>
          <p:cNvSpPr txBox="1"/>
          <p:nvPr/>
        </p:nvSpPr>
        <p:spPr>
          <a:xfrm>
            <a:off x="819150" y="1643390"/>
            <a:ext cx="452387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Beställ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tjänster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och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boka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tid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i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pe3 online via </a:t>
            </a:r>
            <a:r>
              <a:rPr lang="en-US" sz="4000" b="1" dirty="0" err="1">
                <a:solidFill>
                  <a:srgbClr val="00B050"/>
                </a:solidFill>
                <a:latin typeface="Abadi Extra Light" panose="020B0204020104020204" pitchFamily="34" charset="0"/>
                <a:ea typeface="+mj-ea"/>
                <a:cs typeface="+mj-cs"/>
              </a:rPr>
              <a:t>webb</a:t>
            </a:r>
            <a:r>
              <a:rPr lang="en-US" sz="4000" b="1" dirty="0">
                <a:solidFill>
                  <a:srgbClr val="00B050"/>
                </a:solidFill>
                <a:latin typeface="Abadi Extra Light" panose="020B0204020104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eller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</a:t>
            </a:r>
            <a:r>
              <a:rPr lang="en-US" sz="4000" b="1" dirty="0">
                <a:solidFill>
                  <a:srgbClr val="00B050"/>
                </a:solidFill>
                <a:latin typeface="Abadi Extra Light" panose="020B0204020104020204" pitchFamily="34" charset="0"/>
                <a:ea typeface="+mj-ea"/>
                <a:cs typeface="+mj-cs"/>
              </a:rPr>
              <a:t>app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.</a:t>
            </a:r>
          </a:p>
          <a:p>
            <a:pPr algn="ctr"/>
            <a:endParaRPr lang="en-US" sz="4000" b="1" dirty="0">
              <a:latin typeface="Abadi Extra Light" panose="020B0204020104020204" pitchFamily="34" charset="0"/>
              <a:ea typeface="+mj-ea"/>
              <a:cs typeface="+mj-cs"/>
            </a:endParaRPr>
          </a:p>
          <a:p>
            <a:pPr algn="ctr"/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Så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här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gör</a:t>
            </a:r>
            <a:r>
              <a:rPr lang="en-US" sz="4000" b="1" dirty="0">
                <a:solidFill>
                  <a:schemeClr val="tx1"/>
                </a:solidFill>
                <a:latin typeface="Abadi Extra Light" panose="020B0204020104020204" pitchFamily="34" charset="0"/>
                <a:ea typeface="+mj-ea"/>
                <a:cs typeface="+mj-cs"/>
              </a:rPr>
              <a:t> du!</a:t>
            </a:r>
            <a:endParaRPr lang="sv-SE" sz="4000" dirty="0"/>
          </a:p>
          <a:p>
            <a:pPr algn="ctr"/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22534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96D6299-76F3-4E7D-9C3B-84AD2CA85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61" y="2759051"/>
            <a:ext cx="6570226" cy="4015821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/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5A06CB5F-7023-4383-AAC9-DDADACB9F51F}"/>
              </a:ext>
            </a:extLst>
          </p:cNvPr>
          <p:cNvSpPr txBox="1"/>
          <p:nvPr/>
        </p:nvSpPr>
        <p:spPr>
          <a:xfrm>
            <a:off x="198461" y="1258910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v-SE" dirty="0">
              <a:latin typeface="Abadi Extra Light" panose="020B0204020104020204" pitchFamily="34" charset="0"/>
            </a:endParaRPr>
          </a:p>
          <a:p>
            <a:r>
              <a:rPr lang="sv-SE" b="1" dirty="0">
                <a:latin typeface="Abadi Extra Light" panose="020B0204020104020204" pitchFamily="34" charset="0"/>
              </a:rPr>
              <a:t>Steg 1: </a:t>
            </a:r>
            <a:r>
              <a:rPr lang="sv-SE" dirty="0">
                <a:latin typeface="Abadi Extra Light" panose="020B0204020104020204" pitchFamily="34" charset="0"/>
              </a:rPr>
              <a:t>Klicka på ”Beställ tjänst - för dig som arbetsgivare”</a:t>
            </a:r>
          </a:p>
          <a:p>
            <a:r>
              <a:rPr lang="sv-SE" dirty="0">
                <a:latin typeface="Abadi Extra Light" panose="020B0204020104020204" pitchFamily="34" charset="0"/>
              </a:rPr>
              <a:t>Logga in med mobilt bankid. </a:t>
            </a:r>
          </a:p>
          <a:p>
            <a:endParaRPr lang="sv-SE" dirty="0">
              <a:latin typeface="Abadi Extra Light" panose="020B0204020104020204" pitchFamily="34" charset="0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1E2AD04F-B923-44A7-BB1C-6348BFA11D1D}"/>
              </a:ext>
            </a:extLst>
          </p:cNvPr>
          <p:cNvSpPr txBox="1"/>
          <p:nvPr/>
        </p:nvSpPr>
        <p:spPr>
          <a:xfrm>
            <a:off x="7621531" y="5110166"/>
            <a:ext cx="36808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Abadi Extra Light" panose="020B0204020104020204" pitchFamily="34" charset="0"/>
              </a:rPr>
              <a:t>Steg 2: </a:t>
            </a:r>
            <a:r>
              <a:rPr lang="sv-SE" dirty="0">
                <a:latin typeface="Abadi Extra Light" panose="020B0204020104020204" pitchFamily="34" charset="0"/>
              </a:rPr>
              <a:t>Välj besöksorsak, bifoga ditt företags framtagna beställningsblankett, godkänn villkoren och skicka. Fyll i formuläret för kontaktuppgifter på beställaren på nästa sida.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9C86701E-3035-4E5A-90EF-24A9842A38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461" y="2250370"/>
            <a:ext cx="2809875" cy="428625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774A2864-4DE4-4649-839B-52B6980F548D}"/>
              </a:ext>
            </a:extLst>
          </p:cNvPr>
          <p:cNvSpPr txBox="1"/>
          <p:nvPr/>
        </p:nvSpPr>
        <p:spPr>
          <a:xfrm>
            <a:off x="198460" y="349764"/>
            <a:ext cx="58148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00B050"/>
                </a:solidFill>
                <a:latin typeface="Abadi Extra Light" panose="020B0204020104020204" pitchFamily="34" charset="0"/>
              </a:rPr>
              <a:t>Beställ tjänst via webb (obs använd Google </a:t>
            </a:r>
            <a:r>
              <a:rPr lang="sv-SE" sz="2000" b="1" dirty="0" err="1">
                <a:solidFill>
                  <a:srgbClr val="00B050"/>
                </a:solidFill>
                <a:latin typeface="Abadi Extra Light" panose="020B0204020104020204" pitchFamily="34" charset="0"/>
              </a:rPr>
              <a:t>chrome</a:t>
            </a:r>
            <a:r>
              <a:rPr lang="sv-SE" sz="2000" b="1" dirty="0">
                <a:solidFill>
                  <a:srgbClr val="00B050"/>
                </a:solidFill>
                <a:latin typeface="Abadi Extra Light" panose="020B0204020104020204" pitchFamily="34" charset="0"/>
              </a:rPr>
              <a:t>)</a:t>
            </a:r>
          </a:p>
          <a:p>
            <a:r>
              <a:rPr lang="sv-SE" sz="2400" dirty="0">
                <a:hlinkClick r:id="rId4"/>
              </a:rPr>
              <a:t>https://se.visibacare.com/pe3online/</a:t>
            </a:r>
            <a:endParaRPr lang="sv-SE" sz="2400" b="1" dirty="0">
              <a:latin typeface="Abadi Extra Light" panose="020B0204020104020204" pitchFamily="34" charset="0"/>
            </a:endParaRPr>
          </a:p>
          <a:p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5C2BB5-5ED0-4351-8147-B7D509CCED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7305" y="229309"/>
            <a:ext cx="3531028" cy="4899373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/>
        </p:spPr>
      </p:pic>
    </p:spTree>
    <p:extLst>
      <p:ext uri="{BB962C8B-B14F-4D97-AF65-F5344CB8AC3E}">
        <p14:creationId xmlns:p14="http://schemas.microsoft.com/office/powerpoint/2010/main" val="92324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ruta 16">
            <a:extLst>
              <a:ext uri="{FF2B5EF4-FFF2-40B4-BE49-F238E27FC236}">
                <a16:creationId xmlns:a16="http://schemas.microsoft.com/office/drawing/2014/main" id="{CFCF29D9-15CF-456F-985F-EF70F646E3CD}"/>
              </a:ext>
            </a:extLst>
          </p:cNvPr>
          <p:cNvSpPr txBox="1"/>
          <p:nvPr/>
        </p:nvSpPr>
        <p:spPr>
          <a:xfrm>
            <a:off x="5429894" y="1449302"/>
            <a:ext cx="28775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Abadi Extra Light" panose="020B0204020104020204" pitchFamily="34" charset="0"/>
              </a:rPr>
              <a:t> </a:t>
            </a:r>
          </a:p>
          <a:p>
            <a:r>
              <a:rPr lang="sv-SE" b="1" dirty="0">
                <a:latin typeface="Abadi Extra Light" panose="020B0204020104020204" pitchFamily="34" charset="0"/>
              </a:rPr>
              <a:t>Steg 4: </a:t>
            </a:r>
            <a:r>
              <a:rPr lang="sv-SE" dirty="0">
                <a:latin typeface="Abadi Extra Light" panose="020B0204020104020204" pitchFamily="34" charset="0"/>
              </a:rPr>
              <a:t>Svara på frågorna i formuläret, klicka på skicka.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EFEDA10D-234B-4824-A362-C30B88DD2719}"/>
              </a:ext>
            </a:extLst>
          </p:cNvPr>
          <p:cNvSpPr txBox="1"/>
          <p:nvPr/>
        </p:nvSpPr>
        <p:spPr>
          <a:xfrm>
            <a:off x="574087" y="356461"/>
            <a:ext cx="394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Abadi Extra Light" panose="020B0204020104020204" pitchFamily="34" charset="0"/>
              </a:rPr>
              <a:t>Steg 3: </a:t>
            </a:r>
            <a:r>
              <a:rPr lang="sv-SE" dirty="0">
                <a:latin typeface="Abadi Extra Light" panose="020B0204020104020204" pitchFamily="34" charset="0"/>
              </a:rPr>
              <a:t>Formulär. Klicka på start för att komma till beställningsformulär.</a:t>
            </a:r>
          </a:p>
        </p:txBody>
      </p:sp>
      <p:pic>
        <p:nvPicPr>
          <p:cNvPr id="23" name="Bildobjekt 22">
            <a:extLst>
              <a:ext uri="{FF2B5EF4-FFF2-40B4-BE49-F238E27FC236}">
                <a16:creationId xmlns:a16="http://schemas.microsoft.com/office/drawing/2014/main" id="{B85677DF-E5E9-407B-80D0-D6B96F3F1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8485" y="4665801"/>
            <a:ext cx="4340899" cy="1835738"/>
          </a:xfrm>
          <a:prstGeom prst="rect">
            <a:avLst/>
          </a:prstGeom>
        </p:spPr>
      </p:pic>
      <p:sp>
        <p:nvSpPr>
          <p:cNvPr id="25" name="textruta 24">
            <a:extLst>
              <a:ext uri="{FF2B5EF4-FFF2-40B4-BE49-F238E27FC236}">
                <a16:creationId xmlns:a16="http://schemas.microsoft.com/office/drawing/2014/main" id="{7DFCD31A-921A-469D-990D-F3E7DF381D66}"/>
              </a:ext>
            </a:extLst>
          </p:cNvPr>
          <p:cNvSpPr txBox="1"/>
          <p:nvPr/>
        </p:nvSpPr>
        <p:spPr>
          <a:xfrm>
            <a:off x="807486" y="4845006"/>
            <a:ext cx="2695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Abadi Extra Light" panose="020B0204020104020204" pitchFamily="34" charset="0"/>
              </a:rPr>
              <a:t>Steg 5: </a:t>
            </a:r>
            <a:r>
              <a:rPr lang="sv-SE" dirty="0">
                <a:latin typeface="Abadi Extra Light" panose="020B0204020104020204" pitchFamily="34" charset="0"/>
              </a:rPr>
              <a:t>Vi har tagit emot din beställning och kommer hantera ditt ärende så snart som möjligt. </a:t>
            </a:r>
          </a:p>
          <a:p>
            <a:endParaRPr lang="sv-SE" dirty="0">
              <a:latin typeface="Abadi Extra Light" panose="020B0204020104020204" pitchFamily="34" charset="0"/>
            </a:endParaRPr>
          </a:p>
        </p:txBody>
      </p:sp>
      <p:pic>
        <p:nvPicPr>
          <p:cNvPr id="31" name="Bildobjekt 30">
            <a:extLst>
              <a:ext uri="{FF2B5EF4-FFF2-40B4-BE49-F238E27FC236}">
                <a16:creationId xmlns:a16="http://schemas.microsoft.com/office/drawing/2014/main" id="{3D7FB697-E5D4-4689-84AA-35434012E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30" y="1129056"/>
            <a:ext cx="3944319" cy="2801944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/>
        </p:spPr>
      </p:pic>
      <p:pic>
        <p:nvPicPr>
          <p:cNvPr id="35" name="Bildobjekt 34">
            <a:extLst>
              <a:ext uri="{FF2B5EF4-FFF2-40B4-BE49-F238E27FC236}">
                <a16:creationId xmlns:a16="http://schemas.microsoft.com/office/drawing/2014/main" id="{3E63E2CF-C113-4B12-9CF6-6643A04B34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7412" y="507986"/>
            <a:ext cx="3330098" cy="6155635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/>
        </p:spPr>
      </p:pic>
    </p:spTree>
    <p:extLst>
      <p:ext uri="{BB962C8B-B14F-4D97-AF65-F5344CB8AC3E}">
        <p14:creationId xmlns:p14="http://schemas.microsoft.com/office/powerpoint/2010/main" val="174827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2CCA050B-3625-4AF5-9EB0-55FBDDD29947}"/>
              </a:ext>
            </a:extLst>
          </p:cNvPr>
          <p:cNvSpPr txBox="1"/>
          <p:nvPr/>
        </p:nvSpPr>
        <p:spPr>
          <a:xfrm>
            <a:off x="3618427" y="3945815"/>
            <a:ext cx="1268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Abadi Extra Light" panose="020B0204020104020204" pitchFamily="34" charset="0"/>
              </a:rPr>
              <a:t>För Android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21E6333-C3B1-40C8-A6C0-2332E89BB47D}"/>
              </a:ext>
            </a:extLst>
          </p:cNvPr>
          <p:cNvSpPr txBox="1"/>
          <p:nvPr/>
        </p:nvSpPr>
        <p:spPr>
          <a:xfrm>
            <a:off x="575319" y="3945815"/>
            <a:ext cx="201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Abadi Extra Light" panose="020B0204020104020204" pitchFamily="34" charset="0"/>
              </a:rPr>
              <a:t>För Iphone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DEB5689-5028-45CA-A715-9B8AC331D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19" y="4283426"/>
            <a:ext cx="1737499" cy="1725434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2A84881A-7482-444B-BCF5-4DFCED544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634" y="4315148"/>
            <a:ext cx="1668432" cy="1693712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2663F582-BF39-4B2F-AC53-F3D352111AA9}"/>
              </a:ext>
            </a:extLst>
          </p:cNvPr>
          <p:cNvSpPr txBox="1"/>
          <p:nvPr/>
        </p:nvSpPr>
        <p:spPr>
          <a:xfrm>
            <a:off x="690417" y="1711857"/>
            <a:ext cx="6289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latin typeface="Abadi Extra Light" panose="020B0204020104020204" pitchFamily="34" charset="0"/>
              </a:rPr>
              <a:t>För att ladda ner </a:t>
            </a:r>
            <a:r>
              <a:rPr lang="sv-SE" sz="2400" dirty="0" err="1">
                <a:latin typeface="Abadi Extra Light" panose="020B0204020104020204" pitchFamily="34" charset="0"/>
              </a:rPr>
              <a:t>appen</a:t>
            </a:r>
            <a:r>
              <a:rPr lang="sv-SE" sz="2400" dirty="0">
                <a:latin typeface="Abadi Extra Light" panose="020B0204020104020204" pitchFamily="34" charset="0"/>
              </a:rPr>
              <a:t> pe3 Online, </a:t>
            </a:r>
          </a:p>
          <a:p>
            <a:r>
              <a:rPr lang="sv-SE" sz="2400" dirty="0">
                <a:latin typeface="Abadi Extra Light" panose="020B0204020104020204" pitchFamily="34" charset="0"/>
              </a:rPr>
              <a:t>scanna QR-koden med din mobilkamera. </a:t>
            </a:r>
          </a:p>
        </p:txBody>
      </p:sp>
      <p:pic>
        <p:nvPicPr>
          <p:cNvPr id="13" name="Bildobjekt 12" descr="En bild som visar stopp, ritning, tecken&#10;&#10;Automatiskt genererad beskrivning">
            <a:extLst>
              <a:ext uri="{FF2B5EF4-FFF2-40B4-BE49-F238E27FC236}">
                <a16:creationId xmlns:a16="http://schemas.microsoft.com/office/drawing/2014/main" id="{60CB69EF-AE5F-4FD2-8BB7-8BEE935CE1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37519"/>
            <a:ext cx="3457863" cy="3782961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9B9105A2-51EE-4315-8728-348DF8C46B90}"/>
              </a:ext>
            </a:extLst>
          </p:cNvPr>
          <p:cNvSpPr txBox="1"/>
          <p:nvPr/>
        </p:nvSpPr>
        <p:spPr>
          <a:xfrm>
            <a:off x="631556" y="651373"/>
            <a:ext cx="35297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800" b="1" dirty="0">
                <a:solidFill>
                  <a:srgbClr val="00B050"/>
                </a:solidFill>
                <a:latin typeface="Abadi Extra Light" panose="020B0204020104020204" pitchFamily="34" charset="0"/>
              </a:rPr>
              <a:t>Beställ tjänst via </a:t>
            </a:r>
            <a:r>
              <a:rPr lang="sv-SE" sz="2800" b="1" dirty="0" err="1">
                <a:solidFill>
                  <a:srgbClr val="00B050"/>
                </a:solidFill>
                <a:latin typeface="Abadi Extra Light" panose="020B0204020104020204" pitchFamily="34" charset="0"/>
              </a:rPr>
              <a:t>app</a:t>
            </a:r>
            <a:endParaRPr lang="sv-SE" sz="2800" b="1" dirty="0">
              <a:solidFill>
                <a:srgbClr val="00B050"/>
              </a:solidFill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15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ruta 8">
            <a:extLst>
              <a:ext uri="{FF2B5EF4-FFF2-40B4-BE49-F238E27FC236}">
                <a16:creationId xmlns:a16="http://schemas.microsoft.com/office/drawing/2014/main" id="{0D07F135-6098-44B1-8407-CA16FA9D5AE2}"/>
              </a:ext>
            </a:extLst>
          </p:cNvPr>
          <p:cNvSpPr txBox="1"/>
          <p:nvPr/>
        </p:nvSpPr>
        <p:spPr>
          <a:xfrm>
            <a:off x="4119122" y="428623"/>
            <a:ext cx="2440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Abadi Extra Light" panose="020B0204020104020204" pitchFamily="34" charset="0"/>
              </a:rPr>
              <a:t>Steg 2: </a:t>
            </a:r>
            <a:r>
              <a:rPr lang="sv-SE" dirty="0">
                <a:latin typeface="Abadi Extra Light" panose="020B0204020104020204" pitchFamily="34" charset="0"/>
              </a:rPr>
              <a:t>Välj besöksorsak</a:t>
            </a:r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3078B4F-42D8-42E3-BE32-161DE6D125CD}"/>
              </a:ext>
            </a:extLst>
          </p:cNvPr>
          <p:cNvSpPr txBox="1"/>
          <p:nvPr/>
        </p:nvSpPr>
        <p:spPr>
          <a:xfrm>
            <a:off x="697812" y="428623"/>
            <a:ext cx="3153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Abadi Extra Light" panose="020B0204020104020204" pitchFamily="34" charset="0"/>
              </a:rPr>
              <a:t>Steg 1: </a:t>
            </a:r>
            <a:r>
              <a:rPr lang="sv-SE" dirty="0">
                <a:latin typeface="Abadi Extra Light" panose="020B0204020104020204" pitchFamily="34" charset="0"/>
              </a:rPr>
              <a:t>Klicka på ”Beställ tjänst - för dig som arbetsgivare”</a:t>
            </a:r>
          </a:p>
          <a:p>
            <a:endParaRPr lang="sv-SE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CBA26FF-DE64-4F47-9858-B8482B930E20}"/>
              </a:ext>
            </a:extLst>
          </p:cNvPr>
          <p:cNvSpPr txBox="1"/>
          <p:nvPr/>
        </p:nvSpPr>
        <p:spPr>
          <a:xfrm>
            <a:off x="7102099" y="428623"/>
            <a:ext cx="38087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b="1" dirty="0">
                <a:latin typeface="Abadi Extra Light" panose="020B0204020104020204" pitchFamily="34" charset="0"/>
              </a:rPr>
              <a:t>Steg 3: </a:t>
            </a:r>
            <a:r>
              <a:rPr lang="sv-SE" dirty="0">
                <a:latin typeface="Abadi Extra Light" panose="020B0204020104020204" pitchFamily="34" charset="0"/>
              </a:rPr>
              <a:t>Bifoga ditt företags framtagna beställningsblankett.</a:t>
            </a:r>
          </a:p>
          <a:p>
            <a:endParaRPr lang="sv-SE" dirty="0">
              <a:latin typeface="Abadi Extra Light" panose="020B0204020104020204" pitchFamily="34" charset="0"/>
            </a:endParaRPr>
          </a:p>
          <a:p>
            <a:r>
              <a:rPr lang="sv-SE" dirty="0">
                <a:latin typeface="Abadi Extra Light" panose="020B0204020104020204" pitchFamily="34" charset="0"/>
              </a:rPr>
              <a:t>Välj skicka för att komma till nästa sida där du fyller i ett formulär med kontaktuppgifter. 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8DCB0B69-52AD-4CF1-8167-C8108B978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31" y="2133035"/>
            <a:ext cx="2272349" cy="4279591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5F38BA07-7EBE-4702-9D23-09FA9078C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1724" y="2182949"/>
            <a:ext cx="2095355" cy="4284640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/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0AE69EBE-D50B-4DDF-87C6-68FD3A99F0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6423" y="2133035"/>
            <a:ext cx="2182450" cy="4442846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/>
        </p:spPr>
      </p:pic>
    </p:spTree>
    <p:extLst>
      <p:ext uri="{BB962C8B-B14F-4D97-AF65-F5344CB8AC3E}">
        <p14:creationId xmlns:p14="http://schemas.microsoft.com/office/powerpoint/2010/main" val="206250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09BF5D06-9E1A-43A2-9226-8BA9F6BA680E}"/>
              </a:ext>
            </a:extLst>
          </p:cNvPr>
          <p:cNvSpPr txBox="1"/>
          <p:nvPr/>
        </p:nvSpPr>
        <p:spPr>
          <a:xfrm>
            <a:off x="456270" y="549252"/>
            <a:ext cx="56397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b="1" dirty="0">
                <a:latin typeface="Abadi Extra Light" panose="020B0204020104020204" pitchFamily="34" charset="0"/>
              </a:rPr>
              <a:t>Steg 4: </a:t>
            </a:r>
            <a:r>
              <a:rPr lang="sv-SE" dirty="0">
                <a:latin typeface="Abadi Extra Light" panose="020B0204020104020204" pitchFamily="34" charset="0"/>
              </a:rPr>
              <a:t>Svara på frågorna i formuläret, klicka på skicka. Inloggning med mobilt bank ID krävs för att klicka på skicka. </a:t>
            </a:r>
          </a:p>
          <a:p>
            <a:endParaRPr lang="sv-SE" dirty="0">
              <a:latin typeface="Abadi Extra Light" panose="020B0204020104020204" pitchFamily="34" charset="0"/>
            </a:endParaRPr>
          </a:p>
          <a:p>
            <a:endParaRPr lang="sv-SE" dirty="0">
              <a:latin typeface="Abadi Extra Light" panose="020B0204020104020204" pitchFamily="34" charset="0"/>
            </a:endParaRP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E98C7AC-2C1A-4B63-8C59-9512E6C1A1D2}"/>
              </a:ext>
            </a:extLst>
          </p:cNvPr>
          <p:cNvSpPr txBox="1"/>
          <p:nvPr/>
        </p:nvSpPr>
        <p:spPr>
          <a:xfrm>
            <a:off x="6207902" y="2463073"/>
            <a:ext cx="38149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b="1" dirty="0">
                <a:latin typeface="Abadi Extra Light" panose="020B0204020104020204" pitchFamily="34" charset="0"/>
              </a:rPr>
              <a:t>Steg 5: </a:t>
            </a:r>
            <a:r>
              <a:rPr lang="sv-SE" dirty="0">
                <a:latin typeface="Abadi Extra Light" panose="020B0204020104020204" pitchFamily="34" charset="0"/>
              </a:rPr>
              <a:t>Vi har tagit emot din beställning </a:t>
            </a:r>
          </a:p>
          <a:p>
            <a:r>
              <a:rPr lang="sv-SE" dirty="0">
                <a:latin typeface="Abadi Extra Light" panose="020B0204020104020204" pitchFamily="34" charset="0"/>
              </a:rPr>
              <a:t>och kommer hantera ditt ärende så snart som möjligt.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3417BE-31D0-4ED7-B737-DDECDF3C7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559" y="1544805"/>
            <a:ext cx="2394540" cy="4839140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/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E34AA2EE-0323-45C0-9CFE-D10DBDD31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35" y="1544805"/>
            <a:ext cx="2411396" cy="4839141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/>
        </p:spPr>
      </p:pic>
    </p:spTree>
    <p:extLst>
      <p:ext uri="{BB962C8B-B14F-4D97-AF65-F5344CB8AC3E}">
        <p14:creationId xmlns:p14="http://schemas.microsoft.com/office/powerpoint/2010/main" val="356605109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4B09AFF3AAC6B49AF1B9636C983BD4F" ma:contentTypeVersion="13" ma:contentTypeDescription="Skapa ett nytt dokument." ma:contentTypeScope="" ma:versionID="0c08a3d6aa1989dd8002fde555f395a2">
  <xsd:schema xmlns:xsd="http://www.w3.org/2001/XMLSchema" xmlns:xs="http://www.w3.org/2001/XMLSchema" xmlns:p="http://schemas.microsoft.com/office/2006/metadata/properties" xmlns:ns3="161689d0-ff3a-4ff5-9e35-8bf726e87d77" xmlns:ns4="1ee7201f-25e1-4481-89fd-98e00006c3de" targetNamespace="http://schemas.microsoft.com/office/2006/metadata/properties" ma:root="true" ma:fieldsID="7e2aee1398afebb9e4d67950c2761729" ns3:_="" ns4:_="">
    <xsd:import namespace="161689d0-ff3a-4ff5-9e35-8bf726e87d77"/>
    <xsd:import namespace="1ee7201f-25e1-4481-89fd-98e00006c3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1689d0-ff3a-4ff5-9e35-8bf726e87d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7201f-25e1-4481-89fd-98e00006c3d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CFD7FC-6333-4FF1-B123-B4F5CEEF7B21}">
  <ds:schemaRefs>
    <ds:schemaRef ds:uri="http://schemas.microsoft.com/office/2006/documentManagement/types"/>
    <ds:schemaRef ds:uri="1ee7201f-25e1-4481-89fd-98e00006c3de"/>
    <ds:schemaRef ds:uri="http://purl.org/dc/elements/1.1/"/>
    <ds:schemaRef ds:uri="http://schemas.microsoft.com/office/2006/metadata/properties"/>
    <ds:schemaRef ds:uri="161689d0-ff3a-4ff5-9e35-8bf726e87d77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29F915-5530-4851-B77A-2FC300CB49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353B32-E05B-45E2-BD73-982B76BE62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1689d0-ff3a-4ff5-9e35-8bf726e87d77"/>
    <ds:schemaRef ds:uri="1ee7201f-25e1-4481-89fd-98e00006c3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Bredbild</PresentationFormat>
  <Paragraphs>26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Abadi Extra Light</vt:lpstr>
      <vt:lpstr>Arial</vt:lpstr>
      <vt:lpstr>Trebuchet MS</vt:lpstr>
      <vt:lpstr>Wingdings 3</vt:lpstr>
      <vt:lpstr>Fasett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Sofia Zellin</dc:creator>
  <cp:lastModifiedBy>Frida Norrman</cp:lastModifiedBy>
  <cp:revision>5</cp:revision>
  <dcterms:created xsi:type="dcterms:W3CDTF">2020-09-24T12:50:31Z</dcterms:created>
  <dcterms:modified xsi:type="dcterms:W3CDTF">2020-11-27T13:41:58Z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0x01010054B09AFF3AAC6B49AF1B9636C983BD4F</vt:lpwstr>
  </property>
</Properties>
</file>